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33"/>
  </p:notesMasterIdLst>
  <p:sldIdLst>
    <p:sldId id="379" r:id="rId4"/>
    <p:sldId id="257" r:id="rId5"/>
    <p:sldId id="363" r:id="rId6"/>
    <p:sldId id="261" r:id="rId7"/>
    <p:sldId id="268" r:id="rId8"/>
    <p:sldId id="364" r:id="rId9"/>
    <p:sldId id="269" r:id="rId10"/>
    <p:sldId id="375" r:id="rId11"/>
    <p:sldId id="365" r:id="rId12"/>
    <p:sldId id="270" r:id="rId13"/>
    <p:sldId id="271" r:id="rId14"/>
    <p:sldId id="272" r:id="rId15"/>
    <p:sldId id="374" r:id="rId16"/>
    <p:sldId id="274" r:id="rId17"/>
    <p:sldId id="278" r:id="rId18"/>
    <p:sldId id="369" r:id="rId19"/>
    <p:sldId id="275" r:id="rId20"/>
    <p:sldId id="276" r:id="rId21"/>
    <p:sldId id="279" r:id="rId22"/>
    <p:sldId id="280" r:id="rId23"/>
    <p:sldId id="352" r:id="rId24"/>
    <p:sldId id="377" r:id="rId25"/>
    <p:sldId id="378" r:id="rId26"/>
    <p:sldId id="281" r:id="rId27"/>
    <p:sldId id="303" r:id="rId28"/>
    <p:sldId id="297" r:id="rId29"/>
    <p:sldId id="370" r:id="rId30"/>
    <p:sldId id="371" r:id="rId31"/>
    <p:sldId id="259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00" userDrawn="1">
          <p15:clr>
            <a:srgbClr val="A4A3A4"/>
          </p15:clr>
        </p15:guide>
        <p15:guide id="2" pos="3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25"/>
    <a:srgbClr val="FF9933"/>
    <a:srgbClr val="C7EAF8"/>
    <a:srgbClr val="2DA5CE"/>
    <a:srgbClr val="ACDAF4"/>
    <a:srgbClr val="FBB7B6"/>
    <a:srgbClr val="C00000"/>
    <a:srgbClr val="D3EAFA"/>
    <a:srgbClr val="FFFAC2"/>
    <a:srgbClr val="0B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92784" autoAdjust="0"/>
  </p:normalViewPr>
  <p:slideViewPr>
    <p:cSldViewPr snapToGrid="0">
      <p:cViewPr varScale="1">
        <p:scale>
          <a:sx n="68" d="100"/>
          <a:sy n="68" d="100"/>
        </p:scale>
        <p:origin x="-341" y="-72"/>
      </p:cViewPr>
      <p:guideLst>
        <p:guide orient="horz" pos="1500"/>
        <p:guide pos="3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文本占位符 79874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340" name="灯片编号占位符 1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AD66DDC-D4FF-460B-8641-8504E9CAED84}" type="slidenum">
              <a:rPr lang="en-US" altLang="zh-CN" smtClean="0">
                <a:solidFill>
                  <a:prstClr val="black"/>
                </a:solidFill>
                <a:ea typeface="宋体"/>
              </a:rPr>
              <a:pPr eaLnBrk="1" hangingPunct="1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7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90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Kí hiệu -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03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26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6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4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83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4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46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8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3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14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12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3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4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77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75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2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30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16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47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88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6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99A5AC-3BAA-4C74-B990-43D6F31CA6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DD003F-5938-4F86-871B-81B7E463AA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7.xml"/><Relationship Id="rId7" Type="http://schemas.openxmlformats.org/officeDocument/2006/relationships/image" Target="../media/image4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46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6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9AB953F-2235-4574-B349-8A9F2540BE9D}"/>
              </a:ext>
            </a:extLst>
          </p:cNvPr>
          <p:cNvGrpSpPr/>
          <p:nvPr/>
        </p:nvGrpSpPr>
        <p:grpSpPr>
          <a:xfrm>
            <a:off x="2420257" y="1070923"/>
            <a:ext cx="4303486" cy="2864920"/>
            <a:chOff x="2420257" y="1139290"/>
            <a:chExt cx="4303486" cy="2864920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xmlns="" id="{764678CD-1511-4FA2-B161-63912FDFA517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 w="25400" cap="flat" cmpd="sng" algn="ctr">
              <a:solidFill>
                <a:srgbClr val="C0E3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25C8062-8127-42E6-92FD-3582A2781870}"/>
                </a:ext>
              </a:extLst>
            </p:cNvPr>
            <p:cNvSpPr txBox="1"/>
            <p:nvPr/>
          </p:nvSpPr>
          <p:spPr>
            <a:xfrm>
              <a:off x="3340709" y="1439788"/>
              <a:ext cx="2462583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5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cs typeface="Lato" panose="020F0502020204030203" pitchFamily="34" charset="0"/>
                  <a:sym typeface="Arial"/>
                </a:rPr>
                <a:t>m</a:t>
              </a:r>
              <a:endParaRPr kumimoji="0" lang="en-GB" sz="15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7B8D02-03FA-4F3A-A8DC-9DD8F6B54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3" name="m">
            <a:hlinkClick r:id="" action="ppaction://media"/>
            <a:extLst>
              <a:ext uri="{FF2B5EF4-FFF2-40B4-BE49-F238E27FC236}">
                <a16:creationId xmlns:a16="http://schemas.microsoft.com/office/drawing/2014/main" xmlns="" id="{F2F434F0-CFD0-4E74-A3B7-F310EFE8AA2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87" y="2352293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97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285380-5C9C-4A67-8BBF-5BDD2332F545}"/>
              </a:ext>
            </a:extLst>
          </p:cNvPr>
          <p:cNvGrpSpPr/>
          <p:nvPr/>
        </p:nvGrpSpPr>
        <p:grpSpPr>
          <a:xfrm>
            <a:off x="1753737" y="1402746"/>
            <a:ext cx="5636526" cy="2388359"/>
            <a:chOff x="1967251" y="163143"/>
            <a:chExt cx="5636526" cy="23883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B3CB799-93E9-4B3A-8172-E368D03EC865}"/>
                </a:ext>
              </a:extLst>
            </p:cNvPr>
            <p:cNvSpPr/>
            <p:nvPr/>
          </p:nvSpPr>
          <p:spPr>
            <a:xfrm>
              <a:off x="1967251" y="163143"/>
              <a:ext cx="2770496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558DF9C-BD39-4AC2-928E-B6765DCD36A4}"/>
                </a:ext>
              </a:extLst>
            </p:cNvPr>
            <p:cNvSpPr/>
            <p:nvPr/>
          </p:nvSpPr>
          <p:spPr>
            <a:xfrm>
              <a:off x="4846929" y="163143"/>
              <a:ext cx="2756848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AAFE977-5C40-40A6-85B9-BA1527C99A0F}"/>
                </a:ext>
              </a:extLst>
            </p:cNvPr>
            <p:cNvSpPr/>
            <p:nvPr/>
          </p:nvSpPr>
          <p:spPr>
            <a:xfrm>
              <a:off x="1967251" y="1322351"/>
              <a:ext cx="5636526" cy="1229151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75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E5172A-4AF7-4976-BBF4-D70880AB3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3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4B423D-6A55-4FED-891B-2C7543EEFA86}"/>
              </a:ext>
            </a:extLst>
          </p:cNvPr>
          <p:cNvSpPr txBox="1"/>
          <p:nvPr/>
        </p:nvSpPr>
        <p:spPr>
          <a:xfrm>
            <a:off x="4328160" y="4003430"/>
            <a:ext cx="1387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4400">
                <a:latin typeface="VNI-Avo" pitchFamily="2" charset="0"/>
              </a:rPr>
              <a:t>m</a:t>
            </a:r>
            <a:r>
              <a:rPr lang="en-US" sz="4400">
                <a:solidFill>
                  <a:schemeClr val="tx1"/>
                </a:solidFill>
                <a:latin typeface="VNI-Avo" pitchFamily="2" charset="0"/>
              </a:rPr>
              <a:t>e</a:t>
            </a:r>
            <a:endParaRPr lang="vi-VN" sz="4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57EB9A-25AA-449C-9F87-4F4EB2E52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10856"/>
          <a:stretch/>
        </p:blipFill>
        <p:spPr>
          <a:xfrm>
            <a:off x="3538399" y="2236720"/>
            <a:ext cx="2537281" cy="1999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E6844F-EA30-4DB5-9AB8-26E724A33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7DC167-1637-4FB3-B9CC-9D1D26FD3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760" y="621995"/>
            <a:ext cx="3086742" cy="17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0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04C0CD-8B48-46C8-AF63-5BAEF1C21B7C}"/>
              </a:ext>
            </a:extLst>
          </p:cNvPr>
          <p:cNvSpPr txBox="1"/>
          <p:nvPr/>
        </p:nvSpPr>
        <p:spPr>
          <a:xfrm>
            <a:off x="1840616" y="3989930"/>
            <a:ext cx="138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ô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4B423D-6A55-4FED-891B-2C7543EEFA86}"/>
              </a:ext>
            </a:extLst>
          </p:cNvPr>
          <p:cNvSpPr txBox="1"/>
          <p:nvPr/>
        </p:nvSpPr>
        <p:spPr>
          <a:xfrm>
            <a:off x="5835004" y="3989930"/>
            <a:ext cx="138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</a:rPr>
              <a:t>m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</a:rPr>
              <a:t>e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6AE5B9-D2E5-4A0F-8C36-987701690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8478" y="2678116"/>
            <a:ext cx="1491300" cy="1493595"/>
          </a:xfrm>
          <a:prstGeom prst="roundRect">
            <a:avLst>
              <a:gd name="adj" fmla="val 9579"/>
            </a:avLst>
          </a:prstGeom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57EB9A-25AA-449C-9F87-4F4EB2E52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10856"/>
          <a:stretch/>
        </p:blipFill>
        <p:spPr>
          <a:xfrm>
            <a:off x="5447248" y="2678116"/>
            <a:ext cx="1876438" cy="1478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E6844F-EA30-4DB5-9AB8-26E724A33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60401B-221A-4753-A277-5896D48A7DEE}"/>
              </a:ext>
            </a:extLst>
          </p:cNvPr>
          <p:cNvGrpSpPr/>
          <p:nvPr/>
        </p:nvGrpSpPr>
        <p:grpSpPr>
          <a:xfrm>
            <a:off x="5411706" y="1388354"/>
            <a:ext cx="2272130" cy="962767"/>
            <a:chOff x="1967251" y="163143"/>
            <a:chExt cx="5636526" cy="23883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B25277F-1798-418E-940C-DA61F81C2879}"/>
                </a:ext>
              </a:extLst>
            </p:cNvPr>
            <p:cNvSpPr/>
            <p:nvPr/>
          </p:nvSpPr>
          <p:spPr>
            <a:xfrm>
              <a:off x="1967251" y="163143"/>
              <a:ext cx="2770496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2DE145D-8AFD-46EE-A5DD-15A0536306E7}"/>
                </a:ext>
              </a:extLst>
            </p:cNvPr>
            <p:cNvSpPr/>
            <p:nvPr/>
          </p:nvSpPr>
          <p:spPr>
            <a:xfrm>
              <a:off x="4846929" y="163143"/>
              <a:ext cx="2756848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7AF0211-00AD-4C53-903C-1C8A13803086}"/>
                </a:ext>
              </a:extLst>
            </p:cNvPr>
            <p:cNvSpPr/>
            <p:nvPr/>
          </p:nvSpPr>
          <p:spPr>
            <a:xfrm>
              <a:off x="1967251" y="1322351"/>
              <a:ext cx="5636526" cy="1229151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C0E3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36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83FE48-E623-419D-B0CE-6C8DC2819F9B}"/>
              </a:ext>
            </a:extLst>
          </p:cNvPr>
          <p:cNvGrpSpPr/>
          <p:nvPr/>
        </p:nvGrpSpPr>
        <p:grpSpPr>
          <a:xfrm>
            <a:off x="1335960" y="1388354"/>
            <a:ext cx="2396336" cy="1015397"/>
            <a:chOff x="1967251" y="163143"/>
            <a:chExt cx="5636526" cy="238835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CCA78DE-70D0-4610-BADA-FE51F1FC1D2B}"/>
                </a:ext>
              </a:extLst>
            </p:cNvPr>
            <p:cNvSpPr/>
            <p:nvPr/>
          </p:nvSpPr>
          <p:spPr>
            <a:xfrm>
              <a:off x="1967251" y="163143"/>
              <a:ext cx="2770496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38866FF-9767-4259-A0E9-85FAB17E6C4B}"/>
                </a:ext>
              </a:extLst>
            </p:cNvPr>
            <p:cNvSpPr/>
            <p:nvPr/>
          </p:nvSpPr>
          <p:spPr>
            <a:xfrm>
              <a:off x="4846929" y="163143"/>
              <a:ext cx="2756848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F57C0CE-1228-4ABB-AC00-52EC9B80C210}"/>
                </a:ext>
              </a:extLst>
            </p:cNvPr>
            <p:cNvSpPr/>
            <p:nvPr/>
          </p:nvSpPr>
          <p:spPr>
            <a:xfrm>
              <a:off x="1967251" y="1322351"/>
              <a:ext cx="5636526" cy="1229151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</a:t>
              </a:r>
              <a:r>
                <a:rPr lang="en-US" sz="36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ô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59571E3-2F8B-4CDA-A946-1DD4644E8C01}"/>
              </a:ext>
            </a:extLst>
          </p:cNvPr>
          <p:cNvSpPr txBox="1"/>
          <p:nvPr/>
        </p:nvSpPr>
        <p:spPr>
          <a:xfrm>
            <a:off x="1820308" y="501779"/>
            <a:ext cx="138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n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BCB8EB-2220-4754-99BF-406ABAF27615}"/>
              </a:ext>
            </a:extLst>
          </p:cNvPr>
          <p:cNvSpPr txBox="1"/>
          <p:nvPr/>
        </p:nvSpPr>
        <p:spPr>
          <a:xfrm>
            <a:off x="5839148" y="461503"/>
            <a:ext cx="138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</a:rPr>
              <a:t>m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9554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0" y="2186940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1" y="1840230"/>
            <a:ext cx="106947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616A28-C0B7-4E92-9B0A-7C47E0FE4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n">
            <a:hlinkClick r:id="" action="ppaction://media"/>
            <a:extLst>
              <a:ext uri="{FF2B5EF4-FFF2-40B4-BE49-F238E27FC236}">
                <a16:creationId xmlns:a16="http://schemas.microsoft.com/office/drawing/2014/main" xmlns="" id="{DEF47D3B-96AA-4638-8A50-8D2E1882926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0300" y="600729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2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5BD08-8F47-4B1E-B147-84A00526D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no">
            <a:hlinkClick r:id="" action="ppaction://media"/>
            <a:extLst>
              <a:ext uri="{FF2B5EF4-FFF2-40B4-BE49-F238E27FC236}">
                <a16:creationId xmlns:a16="http://schemas.microsoft.com/office/drawing/2014/main" xmlns="" id="{4EF1207B-7B8A-411B-AE94-EC0C41F1695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4193" y="600729"/>
            <a:ext cx="611561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4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5BD08-8F47-4B1E-B147-84A00526D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m">
            <a:hlinkClick r:id="" action="ppaction://media"/>
            <a:extLst>
              <a:ext uri="{FF2B5EF4-FFF2-40B4-BE49-F238E27FC236}">
                <a16:creationId xmlns:a16="http://schemas.microsoft.com/office/drawing/2014/main" xmlns="" id="{D3AD56DD-5039-4697-9602-74B4FE5ED29A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7246" y="600729"/>
            <a:ext cx="522950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5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11BA8-470F-4A3D-A2E7-BE00C13E1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365" r="756" b="6675"/>
          <a:stretch/>
        </p:blipFill>
        <p:spPr>
          <a:xfrm>
            <a:off x="236972" y="2364581"/>
            <a:ext cx="8646876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6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2" y="220897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2" y="1862264"/>
            <a:ext cx="14868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476306" y="2186940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2" y="1840230"/>
            <a:ext cx="21081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5DB5CE-6A89-4BD3-9CDD-BFDF255E2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-365" r="9892" b="1666"/>
          <a:stretch/>
        </p:blipFill>
        <p:spPr>
          <a:xfrm>
            <a:off x="356769" y="903249"/>
            <a:ext cx="4110860" cy="3124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13CC3-AD2E-4C90-9506-737AD794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4D8993-5F2C-4885-BE95-ECA24E72B173}"/>
              </a:ext>
            </a:extLst>
          </p:cNvPr>
          <p:cNvSpPr txBox="1"/>
          <p:nvPr/>
        </p:nvSpPr>
        <p:spPr>
          <a:xfrm>
            <a:off x="1311950" y="3970503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Quicksand Medium" pitchFamily="2" charset="0"/>
              </a:defRPr>
            </a:lvl1pPr>
          </a:lstStyle>
          <a:p>
            <a:r>
              <a:rPr lang="en-US" sz="4000" dirty="0" err="1">
                <a:latin typeface="VNI-Avo" pitchFamily="2" charset="0"/>
              </a:rPr>
              <a:t>na</a:t>
            </a:r>
            <a:endParaRPr lang="vi-VN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B99327-B7D1-42E9-BCAB-D83B1A0CA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217" y="1115763"/>
            <a:ext cx="3672758" cy="2911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363D08-C602-4EBB-B1D1-B8DE2CD0FBC3}"/>
              </a:ext>
            </a:extLst>
          </p:cNvPr>
          <p:cNvSpPr txBox="1"/>
          <p:nvPr/>
        </p:nvSpPr>
        <p:spPr>
          <a:xfrm>
            <a:off x="5801824" y="3975062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atin typeface="Quicksand Medium" pitchFamily="2" charset="0"/>
              </a:defRPr>
            </a:lvl1pPr>
          </a:lstStyle>
          <a:p>
            <a:r>
              <a:rPr lang="en-US" sz="4000" dirty="0" err="1">
                <a:latin typeface="VNI-Avo" pitchFamily="2" charset="0"/>
              </a:rPr>
              <a:t>mô</a:t>
            </a:r>
            <a:endParaRPr lang="vi-VN" sz="4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871347" y="4582770"/>
            <a:ext cx="816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71101" y="4582770"/>
            <a:ext cx="7433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45589" y="3973343"/>
            <a:ext cx="498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60738" y="3976220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01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4D8993-5F2C-4885-BE95-ECA24E72B173}"/>
              </a:ext>
            </a:extLst>
          </p:cNvPr>
          <p:cNvSpPr txBox="1"/>
          <p:nvPr/>
        </p:nvSpPr>
        <p:spPr>
          <a:xfrm>
            <a:off x="1254965" y="3966364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latin typeface="VNI-Avo" pitchFamily="2" charset="0"/>
              </a:defRPr>
            </a:lvl1pPr>
          </a:lstStyle>
          <a:p>
            <a:r>
              <a:rPr lang="en-US"/>
              <a:t>ca noâ</a:t>
            </a:r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5A45D5-B8AF-4024-BEF5-39A566C5EB6E}"/>
              </a:ext>
            </a:extLst>
          </p:cNvPr>
          <p:cNvSpPr txBox="1"/>
          <p:nvPr/>
        </p:nvSpPr>
        <p:spPr>
          <a:xfrm>
            <a:off x="5852451" y="3966364"/>
            <a:ext cx="1904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latin typeface="VNI-Avo" pitchFamily="2" charset="0"/>
              </a:defRPr>
            </a:lvl1pPr>
          </a:lstStyle>
          <a:p>
            <a:r>
              <a:rPr lang="en-US"/>
              <a:t>caù meø</a:t>
            </a:r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B99327-B7D1-42E9-BCAB-D83B1A0CA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8" b="89844" l="1328" r="98047">
                        <a14:foregroundMark x1="92969" y1="37109" x2="87656" y2="57031"/>
                        <a14:foregroundMark x1="97578" y1="41016" x2="86094" y2="54883"/>
                        <a14:foregroundMark x1="46406" y1="8008" x2="46875" y2="20703"/>
                        <a14:foregroundMark x1="4297" y1="22266" x2="12109" y2="40820"/>
                        <a14:foregroundMark x1="12109" y1="40820" x2="10469" y2="65430"/>
                        <a14:foregroundMark x1="10469" y1="65430" x2="4063" y2="77344"/>
                        <a14:foregroundMark x1="3828" y1="26172" x2="9219" y2="47070"/>
                        <a14:foregroundMark x1="9219" y1="47070" x2="9844" y2="51953"/>
                        <a14:foregroundMark x1="1406" y1="80664" x2="4297" y2="70703"/>
                        <a14:foregroundMark x1="3672" y1="25586" x2="9609" y2="54883"/>
                        <a14:foregroundMark x1="2344" y1="22266" x2="7187" y2="39453"/>
                        <a14:foregroundMark x1="5625" y1="27734" x2="14063" y2="43164"/>
                        <a14:foregroundMark x1="14063" y1="43164" x2="68906" y2="64648"/>
                        <a14:foregroundMark x1="68906" y1="64648" x2="79766" y2="57227"/>
                        <a14:foregroundMark x1="79766" y1="57227" x2="86094" y2="36133"/>
                        <a14:foregroundMark x1="86094" y1="36133" x2="96016" y2="42773"/>
                        <a14:foregroundMark x1="96016" y1="42773" x2="98047" y2="41016"/>
                        <a14:foregroundMark x1="85859" y1="33398" x2="75547" y2="32227"/>
                        <a14:foregroundMark x1="75547" y1="32227" x2="65625" y2="35547"/>
                        <a14:foregroundMark x1="65625" y1="35547" x2="56797" y2="23438"/>
                        <a14:foregroundMark x1="56797" y1="23438" x2="67344" y2="19531"/>
                        <a14:foregroundMark x1="67344" y1="19531" x2="85000" y2="31641"/>
                        <a14:foregroundMark x1="85469" y1="46484" x2="39063" y2="77148"/>
                        <a14:foregroundMark x1="39063" y1="77148" x2="35156" y2="76758"/>
                        <a14:foregroundMark x1="34922" y1="69727" x2="26328" y2="57031"/>
                        <a14:foregroundMark x1="26328" y1="57031" x2="15937" y2="60742"/>
                        <a14:foregroundMark x1="15937" y1="60742" x2="8281" y2="7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1999" y="2053579"/>
            <a:ext cx="4465674" cy="178626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5DB5CE-6A89-4BD3-9CDD-BFDF255E2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1937042"/>
            <a:ext cx="3900873" cy="185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ABE614-CD70-48C5-91DE-3BAF96E07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3637" y="4580661"/>
            <a:ext cx="605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47356" y="4593540"/>
            <a:ext cx="7433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27562" y="3998458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7350" y="3998458"/>
            <a:ext cx="498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86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ABE614-CD70-48C5-91DE-3BAF96E07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71" y="3061232"/>
            <a:ext cx="6109900" cy="208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2" t="14271" r="1262" b="3092"/>
          <a:stretch/>
        </p:blipFill>
        <p:spPr bwMode="auto">
          <a:xfrm>
            <a:off x="1370822" y="533869"/>
            <a:ext cx="6253274" cy="25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106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202" y="479582"/>
            <a:ext cx="56268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Tìm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thêm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tiếng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,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từ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chứa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Quicksand" pitchFamily="2" charset="0"/>
              </a:rPr>
              <a:t> n, m?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Quicksand" pitchFamily="2" charset="0"/>
            </a:endParaRPr>
          </a:p>
        </p:txBody>
      </p:sp>
      <p:pic>
        <p:nvPicPr>
          <p:cNvPr id="7" name="Picture 4" descr="Núi – Wikipedia tiếng Việ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7539" b="8581"/>
          <a:stretch/>
        </p:blipFill>
        <p:spPr bwMode="auto">
          <a:xfrm>
            <a:off x="2305605" y="2818180"/>
            <a:ext cx="2148320" cy="2058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ản Phẩm Cho Mẹ Và Bé – Quà Biếu Cao cấp Nam Trườ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80" y="2735677"/>
            <a:ext cx="2313385" cy="23133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9"/>
          <a:stretch/>
        </p:blipFill>
        <p:spPr bwMode="auto">
          <a:xfrm>
            <a:off x="3422697" y="1012369"/>
            <a:ext cx="2236966" cy="2111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Nụ Hồng Khô Iran - Những Điều Cần Biết Về Loài Hoa Này – Smile Nuts - Hạt  Dinh Dưỡng Hảo Hạ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57" y="913554"/>
            <a:ext cx="2191476" cy="2082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" t="-2239" r="8084" b="2239"/>
          <a:stretch/>
        </p:blipFill>
        <p:spPr bwMode="auto">
          <a:xfrm>
            <a:off x="-57765" y="2735678"/>
            <a:ext cx="2354107" cy="2223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 descr="Lạc lối với 18 mê cung kì vĩ nhất thế giớ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2572" b="-2572"/>
          <a:stretch/>
        </p:blipFill>
        <p:spPr bwMode="auto">
          <a:xfrm>
            <a:off x="6840936" y="2822093"/>
            <a:ext cx="2269109" cy="21405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ao Lỗ – Ông Nỏ – Hoàng Thành Thăng Lo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99"/>
          <a:stretch/>
        </p:blipFill>
        <p:spPr bwMode="auto">
          <a:xfrm>
            <a:off x="5813784" y="0"/>
            <a:ext cx="3046881" cy="29463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3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175717D-B69A-41C4-978F-2003ECF07BE5}"/>
              </a:ext>
            </a:extLst>
          </p:cNvPr>
          <p:cNvGrpSpPr/>
          <p:nvPr/>
        </p:nvGrpSpPr>
        <p:grpSpPr>
          <a:xfrm>
            <a:off x="1455314" y="2020190"/>
            <a:ext cx="6216098" cy="1169069"/>
            <a:chOff x="1673986" y="2020190"/>
            <a:chExt cx="5997425" cy="1169069"/>
          </a:xfrm>
        </p:grpSpPr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xmlns="" id="{316226D7-9B7F-4D16-A94A-59C8D565A989}"/>
                </a:ext>
              </a:extLst>
            </p:cNvPr>
            <p:cNvSpPr/>
            <p:nvPr/>
          </p:nvSpPr>
          <p:spPr>
            <a:xfrm>
              <a:off x="1684620" y="2041456"/>
              <a:ext cx="5986791" cy="1131567"/>
            </a:xfrm>
            <a:prstGeom prst="roundRect">
              <a:avLst>
                <a:gd name="adj" fmla="val 39518"/>
              </a:avLst>
            </a:prstGeom>
            <a:solidFill>
              <a:srgbClr val="C7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F6AFCBE-36D8-4F6F-8FC8-D358A8F1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2DA5C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86" y="2020190"/>
              <a:ext cx="5986791" cy="11690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9A70E27-F849-4895-963A-5C067F3A18BA}"/>
                </a:ext>
              </a:extLst>
            </p:cNvPr>
            <p:cNvSpPr txBox="1"/>
            <p:nvPr/>
          </p:nvSpPr>
          <p:spPr>
            <a:xfrm>
              <a:off x="1968985" y="2253296"/>
              <a:ext cx="54328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lang="en-US" sz="4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3B8D8C-A201-4C18-BB88-E93D9E60B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3" name="tập đọc">
            <a:hlinkClick r:id="" action="ppaction://media"/>
            <a:extLst>
              <a:ext uri="{FF2B5EF4-FFF2-40B4-BE49-F238E27FC236}">
                <a16:creationId xmlns:a16="http://schemas.microsoft.com/office/drawing/2014/main" xmlns="" id="{3FDAD8A5-2347-4F2D-89AA-D4C73641AB6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954" y="2387783"/>
            <a:ext cx="438912" cy="43891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735550" y="2961182"/>
            <a:ext cx="6773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49427" y="2898197"/>
            <a:ext cx="677350" cy="370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10600" y="2253296"/>
            <a:ext cx="155700" cy="648604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78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4" y="2289120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D093DE6-3F1A-488F-8498-C169B6EF8ADA}"/>
              </a:ext>
            </a:extLst>
          </p:cNvPr>
          <p:cNvSpPr/>
          <p:nvPr/>
        </p:nvSpPr>
        <p:spPr>
          <a:xfrm>
            <a:off x="0" y="1361113"/>
            <a:ext cx="9144000" cy="3639109"/>
          </a:xfrm>
          <a:prstGeom prst="ellipse">
            <a:avLst/>
          </a:prstGeom>
          <a:solidFill>
            <a:srgbClr val="C7EAF8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B5D9F8-F878-4918-B012-BBD44486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5" b="97222" l="893" r="98750">
                        <a14:foregroundMark x1="30893" y1="3105" x2="24643" y2="11275"/>
                        <a14:foregroundMark x1="5000" y1="16667" x2="14821" y2="19281"/>
                        <a14:foregroundMark x1="2679" y1="14216" x2="5357" y2="17484"/>
                        <a14:foregroundMark x1="1429" y1="18137" x2="1071" y2="16340"/>
                        <a14:foregroundMark x1="1071" y1="15196" x2="4643" y2="18137"/>
                        <a14:foregroundMark x1="2679" y1="15686" x2="10000" y2="18791"/>
                        <a14:foregroundMark x1="98750" y1="34641" x2="85357" y2="39052"/>
                        <a14:foregroundMark x1="70536" y1="66340" x2="65000" y2="74510"/>
                        <a14:foregroundMark x1="43036" y1="63399" x2="35536" y2="73039"/>
                        <a14:foregroundMark x1="67321" y1="90033" x2="49821" y2="91503"/>
                        <a14:foregroundMark x1="49821" y1="91503" x2="61071" y2="87908"/>
                        <a14:foregroundMark x1="61071" y1="93137" x2="45000" y2="97876"/>
                        <a14:foregroundMark x1="45000" y1="97876" x2="28571" y2="95752"/>
                        <a14:foregroundMark x1="28571" y1="95752" x2="39107" y2="90033"/>
                        <a14:foregroundMark x1="25000" y1="93954" x2="41429" y2="97222"/>
                        <a14:foregroundMark x1="41429" y1="97222" x2="41786" y2="97222"/>
                        <a14:foregroundMark x1="30893" y1="95752" x2="48393" y2="95261"/>
                        <a14:foregroundMark x1="48393" y1="95261" x2="62321" y2="90033"/>
                        <a14:foregroundMark x1="72857" y1="86765" x2="64286" y2="90686"/>
                        <a14:foregroundMark x1="79464" y1="87092" x2="78750" y2="89706"/>
                        <a14:foregroundMark x1="80714" y1="87418" x2="77500" y2="89706"/>
                        <a14:foregroundMark x1="77143" y1="90359" x2="66607" y2="92484"/>
                        <a14:foregroundMark x1="66964" y1="89706" x2="42321" y2="93954"/>
                        <a14:foregroundMark x1="22679" y1="91013" x2="28929" y2="90359"/>
                        <a14:foregroundMark x1="21786" y1="91013" x2="32500" y2="89216"/>
                        <a14:foregroundMark x1="22679" y1="90359" x2="32500" y2="88235"/>
                        <a14:foregroundMark x1="42679" y1="88562" x2="27679" y2="92484"/>
                        <a14:foregroundMark x1="56429" y1="83824" x2="33571" y2="89706"/>
                        <a14:foregroundMark x1="75179" y1="47222" x2="72857" y2="53268"/>
                        <a14:foregroundMark x1="68214" y1="49837" x2="38393" y2="35458"/>
                        <a14:foregroundMark x1="37500" y1="34641" x2="28036" y2="20915"/>
                        <a14:foregroundMark x1="28036" y1="20915" x2="21786" y2="16667"/>
                        <a14:foregroundMark x1="14464" y1="16013" x2="28571" y2="26961"/>
                        <a14:foregroundMark x1="28571" y1="26961" x2="32857" y2="41340"/>
                        <a14:foregroundMark x1="32857" y1="41340" x2="43393" y2="52614"/>
                        <a14:foregroundMark x1="43393" y1="52614" x2="58393" y2="58007"/>
                        <a14:foregroundMark x1="58393" y1="58007" x2="58393" y2="58007"/>
                        <a14:foregroundMark x1="63929" y1="57353" x2="30536" y2="25980"/>
                        <a14:foregroundMark x1="74464" y1="42974" x2="56429" y2="44444"/>
                        <a14:foregroundMark x1="56429" y1="44444" x2="43750" y2="39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8" y="1293121"/>
            <a:ext cx="2986462" cy="3263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0C0C1A-FE72-4331-96FC-B398FD043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7DA1F6-9351-40BF-B3AB-0E8DD7F48733}"/>
              </a:ext>
            </a:extLst>
          </p:cNvPr>
          <p:cNvSpPr txBox="1"/>
          <p:nvPr/>
        </p:nvSpPr>
        <p:spPr>
          <a:xfrm>
            <a:off x="254615" y="9508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vi-VN" sz="1400">
              <a:solidFill>
                <a:schemeClr val="bg1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7A2A9-BF78-449D-874B-5020644EC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1" y="-1150385"/>
            <a:ext cx="46207" cy="46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B1BD07-0D31-46DD-8BF1-1EC7044D7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0591">
            <a:off x="7146405" y="2317692"/>
            <a:ext cx="2071139" cy="2367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34AA47D-7854-4907-A5A0-FBC88C5E8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558" y="1959885"/>
            <a:ext cx="2169950" cy="24266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E57250-0A11-48A3-B84E-59432D1E4EDB}"/>
              </a:ext>
            </a:extLst>
          </p:cNvPr>
          <p:cNvSpPr txBox="1"/>
          <p:nvPr/>
        </p:nvSpPr>
        <p:spPr>
          <a:xfrm>
            <a:off x="1231000" y="1704018"/>
            <a:ext cx="201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con nai</a:t>
            </a:r>
            <a:endParaRPr lang="vi-VN" sz="32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71EBCAC-9960-4693-9260-17C284F82925}"/>
              </a:ext>
            </a:extLst>
          </p:cNvPr>
          <p:cNvSpPr txBox="1"/>
          <p:nvPr/>
        </p:nvSpPr>
        <p:spPr>
          <a:xfrm>
            <a:off x="3926164" y="1411630"/>
            <a:ext cx="201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con mèo</a:t>
            </a:r>
            <a:endParaRPr lang="vi-VN" sz="32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C35DD8F-71F5-4A44-A2BD-0BB29AC70CE0}"/>
              </a:ext>
            </a:extLst>
          </p:cNvPr>
          <p:cNvSpPr txBox="1"/>
          <p:nvPr/>
        </p:nvSpPr>
        <p:spPr>
          <a:xfrm>
            <a:off x="5583704" y="4275142"/>
            <a:ext cx="2732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con mực</a:t>
            </a:r>
            <a:endParaRPr lang="vi-VN" sz="32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01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0C0C1A-FE72-4331-96FC-B398FD043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7DA1F6-9351-40BF-B3AB-0E8DD7F48733}"/>
              </a:ext>
            </a:extLst>
          </p:cNvPr>
          <p:cNvSpPr txBox="1"/>
          <p:nvPr/>
        </p:nvSpPr>
        <p:spPr>
          <a:xfrm>
            <a:off x="254615" y="9508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vi-VN" sz="1400">
              <a:solidFill>
                <a:schemeClr val="bg1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7A2A9-BF78-449D-874B-5020644EC6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1" y="-1150385"/>
            <a:ext cx="46207" cy="46207"/>
          </a:xfrm>
          <a:prstGeom prst="rect">
            <a:avLst/>
          </a:prstGeom>
        </p:spPr>
      </p:pic>
      <p:pic>
        <p:nvPicPr>
          <p:cNvPr id="4" name="con nai">
            <a:hlinkClick r:id="" action="ppaction://media"/>
            <a:extLst>
              <a:ext uri="{FF2B5EF4-FFF2-40B4-BE49-F238E27FC236}">
                <a16:creationId xmlns:a16="http://schemas.microsoft.com/office/drawing/2014/main" xmlns="" id="{FFE96EBE-D8C3-4FBD-ADB0-ABE70A533DD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>
            <a:solidFill>
              <a:srgbClr val="FFAA25">
                <a:alpha val="69804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8804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91F8BD7-05B9-49A3-8867-385E65E6F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48" y="540396"/>
            <a:ext cx="6105686" cy="4070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0C0C1A-FE72-4331-96FC-B398FD043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7DA1F6-9351-40BF-B3AB-0E8DD7F48733}"/>
              </a:ext>
            </a:extLst>
          </p:cNvPr>
          <p:cNvSpPr txBox="1"/>
          <p:nvPr/>
        </p:nvSpPr>
        <p:spPr>
          <a:xfrm>
            <a:off x="254615" y="95083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vi-VN" sz="1400">
              <a:solidFill>
                <a:schemeClr val="bg1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7A2A9-BF78-449D-874B-5020644EC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1" y="-1150385"/>
            <a:ext cx="46207" cy="46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CB1480-A090-4345-B347-EC65E87179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26869" r="1163" b="26684"/>
          <a:stretch/>
        </p:blipFill>
        <p:spPr>
          <a:xfrm rot="6535254">
            <a:off x="-862159" y="2219741"/>
            <a:ext cx="3965920" cy="1269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15D384-C770-4F92-A34A-056AA3DD0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6682" y="992338"/>
            <a:ext cx="6852546" cy="35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18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494CC9-8662-4EE3-AEFC-AF4786F32707}"/>
              </a:ext>
            </a:extLst>
          </p:cNvPr>
          <p:cNvSpPr/>
          <p:nvPr/>
        </p:nvSpPr>
        <p:spPr>
          <a:xfrm>
            <a:off x="400498" y="595607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8" y="1308756"/>
            <a:ext cx="5343525" cy="3400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294AFE-D969-4B07-959F-1E9DB6C0570E}"/>
              </a:ext>
            </a:extLst>
          </p:cNvPr>
          <p:cNvSpPr txBox="1"/>
          <p:nvPr/>
        </p:nvSpPr>
        <p:spPr>
          <a:xfrm>
            <a:off x="337303" y="75625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40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40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A3A4C5B-3C4F-44CD-BE57-3499FA3FA007}"/>
              </a:ext>
            </a:extLst>
          </p:cNvPr>
          <p:cNvGrpSpPr>
            <a:grpSpLocks noChangeAspect="1"/>
          </p:cNvGrpSpPr>
          <p:nvPr/>
        </p:nvGrpSpPr>
        <p:grpSpPr>
          <a:xfrm>
            <a:off x="578784" y="0"/>
            <a:ext cx="7863841" cy="5195282"/>
            <a:chOff x="640079" y="0"/>
            <a:chExt cx="7986433" cy="51952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2DF79F8-F9D8-44B9-A95B-32A85951BC77}"/>
                </a:ext>
              </a:extLst>
            </p:cNvPr>
            <p:cNvGrpSpPr/>
            <p:nvPr/>
          </p:nvGrpSpPr>
          <p:grpSpPr>
            <a:xfrm>
              <a:off x="640079" y="0"/>
              <a:ext cx="7986433" cy="5195282"/>
              <a:chOff x="640079" y="0"/>
              <a:chExt cx="7986433" cy="519528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C0B32E0E-836C-4103-8F7C-C2842221CA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95"/>
              <a:stretch/>
            </p:blipFill>
            <p:spPr>
              <a:xfrm>
                <a:off x="640080" y="0"/>
                <a:ext cx="7863840" cy="519528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792B0993-3A33-4D9B-BDB8-586263D48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5" t="15151" b="74586"/>
              <a:stretch/>
            </p:blipFill>
            <p:spPr>
              <a:xfrm>
                <a:off x="640079" y="0"/>
                <a:ext cx="7986433" cy="121548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157923C-7159-43C9-A45E-EDBB8464DA5F}"/>
                </a:ext>
              </a:extLst>
            </p:cNvPr>
            <p:cNvSpPr txBox="1"/>
            <p:nvPr/>
          </p:nvSpPr>
          <p:spPr>
            <a:xfrm>
              <a:off x="4080417" y="315354"/>
              <a:ext cx="2598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VNI-Avo" pitchFamily="2" charset="0"/>
                </a:rPr>
                <a:t>N  </a:t>
              </a:r>
              <a:r>
                <a:rPr lang="en-US" sz="3200" b="1" dirty="0" err="1">
                  <a:solidFill>
                    <a:schemeClr val="bg1"/>
                  </a:solidFill>
                  <a:latin typeface="VNI-Avo" pitchFamily="2" charset="0"/>
                </a:rPr>
                <a:t>n</a:t>
              </a:r>
              <a:r>
                <a:rPr lang="en-US" sz="3200" b="1" dirty="0">
                  <a:solidFill>
                    <a:schemeClr val="bg1"/>
                  </a:solidFill>
                  <a:latin typeface="VNI-Avo" pitchFamily="2" charset="0"/>
                </a:rPr>
                <a:t>    M  </a:t>
              </a:r>
              <a:r>
                <a:rPr lang="en-US" sz="3200" b="1" dirty="0" err="1">
                  <a:solidFill>
                    <a:schemeClr val="bg1"/>
                  </a:solidFill>
                  <a:latin typeface="VNI-Avo" pitchFamily="2" charset="0"/>
                </a:rPr>
                <a:t>m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366BBE2-A121-4B2D-9520-FA9705BD2F2B}"/>
                </a:ext>
              </a:extLst>
            </p:cNvPr>
            <p:cNvSpPr txBox="1"/>
            <p:nvPr/>
          </p:nvSpPr>
          <p:spPr>
            <a:xfrm>
              <a:off x="3222282" y="300931"/>
              <a:ext cx="56137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b="1" dirty="0" err="1">
                  <a:solidFill>
                    <a:srgbClr val="0BA2D5"/>
                  </a:solidFill>
                  <a:latin typeface="VNI-Avo" pitchFamily="2" charset="0"/>
                </a:rPr>
                <a:t>Baøi</a:t>
              </a:r>
              <a:endParaRPr lang="en-US" sz="1900" b="1" dirty="0">
                <a:solidFill>
                  <a:srgbClr val="0BA2D5"/>
                </a:solidFill>
                <a:latin typeface="VNI-Avo" pitchFamily="2" charset="0"/>
              </a:endParaRPr>
            </a:p>
            <a:p>
              <a:pPr algn="ctr"/>
              <a:r>
                <a:rPr lang="en-US" sz="1900" b="1" dirty="0">
                  <a:solidFill>
                    <a:srgbClr val="0BA2D5"/>
                  </a:solidFill>
                  <a:latin typeface="VNI-Avo" pitchFamily="2" charset="0"/>
                </a:rPr>
                <a:t>1</a:t>
              </a:r>
              <a:endParaRPr lang="vi-VN" sz="1900" b="1" dirty="0">
                <a:solidFill>
                  <a:srgbClr val="0BA2D5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C8C3B24-B0D5-4CEE-BC69-56ABFBDF2E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8" y="1278790"/>
            <a:ext cx="566560" cy="393192"/>
          </a:xfrm>
          <a:prstGeom prst="rect">
            <a:avLst/>
          </a:prstGeom>
        </p:spPr>
      </p:pic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C5FE9CFF-7C43-43C2-8EE5-D9F396083658}"/>
              </a:ext>
            </a:extLst>
          </p:cNvPr>
          <p:cNvSpPr/>
          <p:nvPr/>
        </p:nvSpPr>
        <p:spPr>
          <a:xfrm>
            <a:off x="4142917" y="3737941"/>
            <a:ext cx="1175322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b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ố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mẹ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xmlns="" id="{F5BA46E1-31BF-45F3-BBF0-0D0E7B0AD1C3}"/>
              </a:ext>
            </a:extLst>
          </p:cNvPr>
          <p:cNvSpPr/>
          <p:nvPr/>
        </p:nvSpPr>
        <p:spPr>
          <a:xfrm>
            <a:off x="1511011" y="3014135"/>
            <a:ext cx="700596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nơ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xmlns="" id="{CB99FBB8-1BD9-4F41-8487-9D74FA808E8B}"/>
              </a:ext>
            </a:extLst>
          </p:cNvPr>
          <p:cNvSpPr/>
          <p:nvPr/>
        </p:nvSpPr>
        <p:spPr>
          <a:xfrm>
            <a:off x="1333136" y="4622704"/>
            <a:ext cx="878471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nụ hoa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xmlns="" id="{6FA700CB-7CD4-48FB-96E0-F610D5504DE5}"/>
              </a:ext>
            </a:extLst>
          </p:cNvPr>
          <p:cNvSpPr/>
          <p:nvPr/>
        </p:nvSpPr>
        <p:spPr>
          <a:xfrm>
            <a:off x="351076" y="3471518"/>
            <a:ext cx="700597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ấm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Rounded Rectangle 4">
            <a:extLst>
              <a:ext uri="{FF2B5EF4-FFF2-40B4-BE49-F238E27FC236}">
                <a16:creationId xmlns:a16="http://schemas.microsoft.com/office/drawing/2014/main" xmlns="" id="{122967BB-DD7E-4EAC-A48D-84806D923F99}"/>
              </a:ext>
            </a:extLst>
          </p:cNvPr>
          <p:cNvSpPr/>
          <p:nvPr/>
        </p:nvSpPr>
        <p:spPr>
          <a:xfrm>
            <a:off x="4142917" y="2594658"/>
            <a:ext cx="700597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noProof="0">
                <a:solidFill>
                  <a:srgbClr val="000000"/>
                </a:solidFill>
                <a:latin typeface="Quicksand Medium" panose="00000600000000000000" pitchFamily="2" charset="0"/>
                <a:sym typeface="Arial"/>
              </a:rPr>
              <a:t>nón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Rounded Rectangle 4">
            <a:extLst>
              <a:ext uri="{FF2B5EF4-FFF2-40B4-BE49-F238E27FC236}">
                <a16:creationId xmlns:a16="http://schemas.microsoft.com/office/drawing/2014/main" xmlns="" id="{C818C6E9-5C69-47B1-9D18-B5E9A837F3F9}"/>
              </a:ext>
            </a:extLst>
          </p:cNvPr>
          <p:cNvSpPr/>
          <p:nvPr/>
        </p:nvSpPr>
        <p:spPr>
          <a:xfrm>
            <a:off x="7453027" y="1742128"/>
            <a:ext cx="700596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me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ounded Rectangle 4">
            <a:extLst>
              <a:ext uri="{FF2B5EF4-FFF2-40B4-BE49-F238E27FC236}">
                <a16:creationId xmlns:a16="http://schemas.microsoft.com/office/drawing/2014/main" xmlns="" id="{EB23F780-34EC-487B-A48F-9EEE430DCCB0}"/>
              </a:ext>
            </a:extLst>
          </p:cNvPr>
          <p:cNvSpPr/>
          <p:nvPr/>
        </p:nvSpPr>
        <p:spPr>
          <a:xfrm>
            <a:off x="2721751" y="2318341"/>
            <a:ext cx="878471" cy="35484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cá</a:t>
            </a:r>
            <a:r>
              <a:rPr kumimoji="0" lang="en-US" sz="1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 mè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068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45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2" y="2208974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2" y="1862264"/>
            <a:ext cx="148683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14143E-20FF-4F57-A984-03C3788A12B0}"/>
              </a:ext>
            </a:extLst>
          </p:cNvPr>
          <p:cNvSpPr txBox="1"/>
          <p:nvPr/>
        </p:nvSpPr>
        <p:spPr>
          <a:xfrm>
            <a:off x="337303" y="75625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vi-VN" sz="1400">
              <a:solidFill>
                <a:schemeClr val="bg1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785D861-F3DF-4F4C-9F6C-5F3482AB91E6}"/>
              </a:ext>
            </a:extLst>
          </p:cNvPr>
          <p:cNvGrpSpPr>
            <a:grpSpLocks noChangeAspect="1"/>
          </p:cNvGrpSpPr>
          <p:nvPr/>
        </p:nvGrpSpPr>
        <p:grpSpPr>
          <a:xfrm>
            <a:off x="1776413" y="819150"/>
            <a:ext cx="5387997" cy="3919378"/>
            <a:chOff x="1776413" y="819149"/>
            <a:chExt cx="5591175" cy="40671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27FFE6B-DD46-4775-995F-7912A65EA800}"/>
                </a:ext>
              </a:extLst>
            </p:cNvPr>
            <p:cNvSpPr/>
            <p:nvPr/>
          </p:nvSpPr>
          <p:spPr>
            <a:xfrm>
              <a:off x="1776413" y="819149"/>
              <a:ext cx="5591175" cy="406717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A629DDC-D06D-4529-9BF7-A714A8EDD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4"/>
            <a:stretch/>
          </p:blipFill>
          <p:spPr>
            <a:xfrm>
              <a:off x="1879092" y="910696"/>
              <a:ext cx="5385816" cy="397562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CAD373-8944-466A-81F8-1C1E981A9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6000">
                        <a14:foregroundMark x1="8000" y1="31167" x2="5667" y2="52333"/>
                        <a14:foregroundMark x1="5667" y1="52333" x2="9667" y2="66000"/>
                        <a14:foregroundMark x1="6833" y1="38000" x2="3667" y2="42000"/>
                        <a14:foregroundMark x1="92000" y1="32833" x2="92333" y2="62833"/>
                        <a14:foregroundMark x1="93667" y1="37167" x2="96000" y2="41167"/>
                        <a14:foregroundMark x1="94000" y1="34000" x2="82000" y2="19167"/>
                        <a14:foregroundMark x1="84333" y1="20833" x2="63833" y2="25667"/>
                        <a14:foregroundMark x1="63833" y1="25667" x2="46667" y2="36333"/>
                        <a14:foregroundMark x1="46667" y1="36333" x2="31000" y2="22667"/>
                        <a14:foregroundMark x1="31000" y1="22667" x2="10167" y2="18167"/>
                        <a14:foregroundMark x1="10167" y1="18167" x2="0" y2="40167"/>
                        <a14:foregroundMark x1="0" y1="40167" x2="9167" y2="58333"/>
                        <a14:foregroundMark x1="73167" y1="25667" x2="70000" y2="45833"/>
                        <a14:foregroundMark x1="70000" y1="45833" x2="50167" y2="56000"/>
                        <a14:foregroundMark x1="50167" y1="56000" x2="66000" y2="69167"/>
                        <a14:foregroundMark x1="66000" y1="69167" x2="66000" y2="69167"/>
                        <a14:foregroundMark x1="90333" y1="49167" x2="95167" y2="51167"/>
                        <a14:foregroundMark x1="95167" y1="54000" x2="92333" y2="6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99" b="20312"/>
          <a:stretch/>
        </p:blipFill>
        <p:spPr>
          <a:xfrm>
            <a:off x="2352759" y="2676525"/>
            <a:ext cx="239829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9AB953F-2235-4574-B349-8A9F2540BE9D}"/>
              </a:ext>
            </a:extLst>
          </p:cNvPr>
          <p:cNvGrpSpPr/>
          <p:nvPr/>
        </p:nvGrpSpPr>
        <p:grpSpPr>
          <a:xfrm>
            <a:off x="2420257" y="1070923"/>
            <a:ext cx="4303486" cy="2864920"/>
            <a:chOff x="2420257" y="1139290"/>
            <a:chExt cx="4303486" cy="2864920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xmlns="" id="{764678CD-1511-4FA2-B161-63912FDFA517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 w="25400" cap="flat" cmpd="sng" algn="ctr">
              <a:solidFill>
                <a:srgbClr val="C0E3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25C8062-8127-42E6-92FD-3582A2781870}"/>
                </a:ext>
              </a:extLst>
            </p:cNvPr>
            <p:cNvSpPr txBox="1"/>
            <p:nvPr/>
          </p:nvSpPr>
          <p:spPr>
            <a:xfrm>
              <a:off x="3374286" y="1439788"/>
              <a:ext cx="2395428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GB" sz="15000" kern="0">
                  <a:solidFill>
                    <a:srgbClr val="C00000"/>
                  </a:solidFill>
                  <a:latin typeface="VNI-Avo" pitchFamily="2" charset="0"/>
                  <a:cs typeface="Lato" panose="020F0502020204030203" pitchFamily="34" charset="0"/>
                  <a:sym typeface="Arial"/>
                </a:rPr>
                <a:t>n</a:t>
              </a:r>
              <a:endParaRPr kumimoji="0" lang="en-GB" sz="15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5" name="n">
            <a:hlinkClick r:id="" action="ppaction://media"/>
            <a:extLst>
              <a:ext uri="{FF2B5EF4-FFF2-40B4-BE49-F238E27FC236}">
                <a16:creationId xmlns:a16="http://schemas.microsoft.com/office/drawing/2014/main" xmlns="" id="{50D78F4B-CAB7-4304-9754-2C81990C9C4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87" y="2352293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285380-5C9C-4A67-8BBF-5BDD2332F545}"/>
              </a:ext>
            </a:extLst>
          </p:cNvPr>
          <p:cNvGrpSpPr/>
          <p:nvPr/>
        </p:nvGrpSpPr>
        <p:grpSpPr>
          <a:xfrm>
            <a:off x="1753737" y="1402753"/>
            <a:ext cx="5636526" cy="2388359"/>
            <a:chOff x="1967251" y="163143"/>
            <a:chExt cx="5636526" cy="23883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B3CB799-93E9-4B3A-8172-E368D03EC865}"/>
                </a:ext>
              </a:extLst>
            </p:cNvPr>
            <p:cNvSpPr/>
            <p:nvPr/>
          </p:nvSpPr>
          <p:spPr>
            <a:xfrm>
              <a:off x="1967251" y="163143"/>
              <a:ext cx="2770496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558DF9C-BD39-4AC2-928E-B6765DCD36A4}"/>
                </a:ext>
              </a:extLst>
            </p:cNvPr>
            <p:cNvSpPr/>
            <p:nvPr/>
          </p:nvSpPr>
          <p:spPr>
            <a:xfrm>
              <a:off x="4846929" y="163143"/>
              <a:ext cx="2756848" cy="1084997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ô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AAFE977-5C40-40A6-85B9-BA1527C99A0F}"/>
                </a:ext>
              </a:extLst>
            </p:cNvPr>
            <p:cNvSpPr/>
            <p:nvPr/>
          </p:nvSpPr>
          <p:spPr>
            <a:xfrm>
              <a:off x="1967251" y="1322351"/>
              <a:ext cx="5636526" cy="1229151"/>
            </a:xfrm>
            <a:prstGeom prst="rect">
              <a:avLst/>
            </a:prstGeom>
            <a:solidFill>
              <a:srgbClr val="ACDAF4"/>
            </a:solidFill>
            <a:ln>
              <a:solidFill>
                <a:srgbClr val="F3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n</a:t>
              </a:r>
              <a:r>
                <a:rPr lang="en-US" sz="75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ô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0ED9B0-0F22-4193-B614-159687085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5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04C0CD-8B48-46C8-AF63-5BAEF1C21B7C}"/>
              </a:ext>
            </a:extLst>
          </p:cNvPr>
          <p:cNvSpPr txBox="1"/>
          <p:nvPr/>
        </p:nvSpPr>
        <p:spPr>
          <a:xfrm>
            <a:off x="4017286" y="3886601"/>
            <a:ext cx="1387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ô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6AE5B9-D2E5-4A0F-8C36-987701690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566" y="1940143"/>
            <a:ext cx="2296867" cy="2300401"/>
          </a:xfrm>
          <a:prstGeom prst="roundRect">
            <a:avLst>
              <a:gd name="adj" fmla="val 9579"/>
            </a:avLst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E6844F-EA30-4DB5-9AB8-26E724A33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FE28E4-D752-4069-8255-866BF1A82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013" y="669197"/>
            <a:ext cx="2613971" cy="14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72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4840ED3-4B1E-4E30-9C39-25247606B662}"/>
              </a:ext>
            </a:extLst>
          </p:cNvPr>
          <p:cNvGrpSpPr>
            <a:grpSpLocks noChangeAspect="1"/>
          </p:cNvGrpSpPr>
          <p:nvPr/>
        </p:nvGrpSpPr>
        <p:grpSpPr>
          <a:xfrm>
            <a:off x="1776413" y="819150"/>
            <a:ext cx="5387997" cy="3919378"/>
            <a:chOff x="1776413" y="819149"/>
            <a:chExt cx="5591175" cy="40671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08C3D26-3A09-4E39-A645-6462D2C97738}"/>
                </a:ext>
              </a:extLst>
            </p:cNvPr>
            <p:cNvSpPr/>
            <p:nvPr/>
          </p:nvSpPr>
          <p:spPr>
            <a:xfrm>
              <a:off x="1776413" y="819149"/>
              <a:ext cx="5591175" cy="406717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931B6A5-2FBD-46C4-90C3-F534B2713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73"/>
            <a:stretch/>
          </p:blipFill>
          <p:spPr>
            <a:xfrm>
              <a:off x="1879092" y="910696"/>
              <a:ext cx="5385816" cy="390895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33E337-F6B2-4514-BB30-46F690A19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38" y="2790825"/>
            <a:ext cx="2560137" cy="16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93f2b85-1d37-426f-9ebe-a14c0c0ea978"/>
  <p:tag name="TEMPPRESENTATIONFILE" val="C:\Users\small\AppData\Local\Temp\tmp355F.tmp"/>
  <p:tag name="TEMPMEDIAFILENAME" val="C:\Users\small\AppData\Local\Temp\tmp39D5_n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54c2674-2894-4bcd-90cb-9d9d0dde31d1"/>
  <p:tag name="TEMPPRESENTATIONFILE" val="C:\Users\small\AppData\Local\Temp\tmp89F2.tmp"/>
  <p:tag name="TEMPMEDIAFILENAME" val="C:\Users\small\AppData\Local\Temp\tmp8B99_m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493ef0-f839-40f2-9404-37d371be01bb"/>
  <p:tag name="TEMPPRESENTATIONFILE" val="C:\Users\small\AppData\Local\Temp\tmpAFC2.tmp"/>
  <p:tag name="TEMPMEDIAFILENAME" val="C:\Users\small\AppData\Local\Temp\tmpB198_n"/>
  <p:tag name="MEDIAFADEDURATION" val="0.2"/>
  <p:tag name="MEDIATRANSPARENCY" val="0.3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9bce6c-30be-4c7e-ba54-35ebcb2064da"/>
  <p:tag name="TEMPPRESENTATIONFILE" val="C:\Users\small\AppData\Local\Temp\tmp72F2.tmp"/>
  <p:tag name="TEMPMEDIAFILENAME" val="C:\Users\small\AppData\Local\Temp\tmp74D7_no"/>
  <p:tag name="MEDIAFADEDURATION" val="0.2"/>
  <p:tag name="MEDIATRANSPARENCY" val="0.3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43eca09-4f9a-4101-b54b-322bc1597955"/>
  <p:tag name="TEMPPRESENTATIONFILE" val="C:\Users\small\AppData\Local\Temp\tmp42EB.tmp"/>
  <p:tag name="TEMPMEDIAFILENAME" val="C:\Users\small\AppData\Local\Temp\tmp4722_m"/>
  <p:tag name="MEDIAFADEDURATION" val="0.2"/>
  <p:tag name="MEDIATRANSPARENCY" val="0.3"/>
  <p:tag name="MEDIACAPTIONSPROMPT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e38c1d8-91fa-48fa-9908-c3afa35f9488"/>
  <p:tag name="TEMPPRESENTATIONFILE" val="C:\Users\small\AppData\Local\Temp\tmp1973.tmp"/>
  <p:tag name="TEMPMEDIAFILENAME" val="C:\Users\small\AppData\Local\Temp\tmp1CDF_tập đọc"/>
  <p:tag name="MEDIAFADEDURATION" val="0.2"/>
  <p:tag name="MEDIATRANSPARENCY" val="0.3"/>
  <p:tag name="MEDIACAPTIONSPROMPT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9661677-a373-4e3c-98dd-3d0cb0656681"/>
  <p:tag name="TEMPPRESENTATIONFILE" val="C:\Users\small\AppData\Local\Temp\tmp6E33.tmp"/>
  <p:tag name="TEMPMEDIAFILENAME" val="C:\Users\small\AppData\Local\Temp\tmp71DE_con nai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5653</TotalTime>
  <Words>108</Words>
  <Application>Microsoft Office PowerPoint</Application>
  <PresentationFormat>On-screen Show (16:9)</PresentationFormat>
  <Paragraphs>61</Paragraphs>
  <Slides>29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UyenPhuong</dc:creator>
  <cp:lastModifiedBy>upakaphuong</cp:lastModifiedBy>
  <cp:revision>1206</cp:revision>
  <dcterms:created xsi:type="dcterms:W3CDTF">2020-09-09T13:29:14Z</dcterms:created>
  <dcterms:modified xsi:type="dcterms:W3CDTF">2021-08-14T03:19:06Z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